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9" roundtripDataSignature="AMtx7mi7v17weMwUo+9OvHIrpXHAIaVQD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1400"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IN"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2" name="Google Shape;152;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 name="Google Shape;168;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4" name="Google Shape;174;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df2ae54633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gdf2ae54633_0_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 name="Google Shape;120;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 name="Google Shape;133;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1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360"/>
              </a:spcBef>
              <a:spcAft>
                <a:spcPts val="0"/>
              </a:spcAft>
              <a:buClr>
                <a:srgbClr val="888888"/>
              </a:buClr>
              <a:buSzPts val="1800"/>
              <a:buNone/>
              <a:defRPr sz="1800">
                <a:solidFill>
                  <a:srgbClr val="888888"/>
                </a:solidFill>
              </a:defRPr>
            </a:lvl1pPr>
            <a:lvl2pPr lvl="1" algn="ctr">
              <a:spcBef>
                <a:spcPts val="280"/>
              </a:spcBef>
              <a:spcAft>
                <a:spcPts val="0"/>
              </a:spcAft>
              <a:buClr>
                <a:srgbClr val="888888"/>
              </a:buClr>
              <a:buSzPts val="1400"/>
              <a:buNone/>
              <a:defRPr>
                <a:solidFill>
                  <a:srgbClr val="888888"/>
                </a:solidFill>
              </a:defRPr>
            </a:lvl2pPr>
            <a:lvl3pPr lvl="2" algn="ctr">
              <a:spcBef>
                <a:spcPts val="280"/>
              </a:spcBef>
              <a:spcAft>
                <a:spcPts val="0"/>
              </a:spcAft>
              <a:buClr>
                <a:srgbClr val="888888"/>
              </a:buClr>
              <a:buSzPts val="1400"/>
              <a:buNone/>
              <a:defRPr>
                <a:solidFill>
                  <a:srgbClr val="888888"/>
                </a:solidFill>
              </a:defRPr>
            </a:lvl3pPr>
            <a:lvl4pPr lvl="3" algn="ctr">
              <a:spcBef>
                <a:spcPts val="280"/>
              </a:spcBef>
              <a:spcAft>
                <a:spcPts val="0"/>
              </a:spcAft>
              <a:buClr>
                <a:srgbClr val="888888"/>
              </a:buClr>
              <a:buSzPts val="14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0" name="Google Shape;20;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1"/>
        <p:cNvGrpSpPr/>
        <p:nvPr/>
      </p:nvGrpSpPr>
      <p:grpSpPr>
        <a:xfrm>
          <a:off x="0" y="0"/>
          <a:ext cx="0" cy="0"/>
          <a:chOff x="0" y="0"/>
          <a:chExt cx="0" cy="0"/>
        </a:xfrm>
      </p:grpSpPr>
      <p:sp>
        <p:nvSpPr>
          <p:cNvPr id="72" name="Google Shape;72;p23"/>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FF0000"/>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23"/>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4" name="Google Shape;74;p23"/>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75" name="Google Shape;75;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78"/>
        <p:cNvGrpSpPr/>
        <p:nvPr/>
      </p:nvGrpSpPr>
      <p:grpSpPr>
        <a:xfrm>
          <a:off x="0" y="0"/>
          <a:ext cx="0" cy="0"/>
          <a:chOff x="0" y="0"/>
          <a:chExt cx="0" cy="0"/>
        </a:xfrm>
      </p:grpSpPr>
      <p:sp>
        <p:nvSpPr>
          <p:cNvPr id="79" name="Google Shape;79;p2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4"/>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84"/>
        <p:cNvGrpSpPr/>
        <p:nvPr/>
      </p:nvGrpSpPr>
      <p:grpSpPr>
        <a:xfrm>
          <a:off x="0" y="0"/>
          <a:ext cx="0" cy="0"/>
          <a:chOff x="0" y="0"/>
          <a:chExt cx="0" cy="0"/>
        </a:xfrm>
      </p:grpSpPr>
      <p:sp>
        <p:nvSpPr>
          <p:cNvPr id="85" name="Google Shape;85;p25"/>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25"/>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7" name="Google Shape;87;p2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2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sz="3200">
                <a:solidFill>
                  <a:srgbClr val="FF000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body" type="tx">
  <p:cSld name="TITLE_AND_BODY">
    <p:spTree>
      <p:nvGrpSpPr>
        <p:cNvPr id="1" name="Shape 29"/>
        <p:cNvGrpSpPr/>
        <p:nvPr/>
      </p:nvGrpSpPr>
      <p:grpSpPr>
        <a:xfrm>
          <a:off x="0" y="0"/>
          <a:ext cx="0" cy="0"/>
          <a:chOff x="0" y="0"/>
          <a:chExt cx="0" cy="0"/>
        </a:xfrm>
      </p:grpSpPr>
      <p:sp>
        <p:nvSpPr>
          <p:cNvPr id="30" name="Google Shape;30;p16"/>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FF0000"/>
              </a:buClr>
              <a:buSzPts val="2800"/>
              <a:buFont typeface="Calibri"/>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1" name="Google Shape;31;p16"/>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Clr>
                <a:schemeClr val="dk1"/>
              </a:buClr>
              <a:buSzPts val="1800"/>
              <a:buChar char="●"/>
              <a:defRPr/>
            </a:lvl1pPr>
            <a:lvl2pPr marL="914400" lvl="1" indent="-317500" algn="l">
              <a:lnSpc>
                <a:spcPct val="115000"/>
              </a:lnSpc>
              <a:spcBef>
                <a:spcPts val="1600"/>
              </a:spcBef>
              <a:spcAft>
                <a:spcPts val="0"/>
              </a:spcAft>
              <a:buClr>
                <a:schemeClr val="dk1"/>
              </a:buClr>
              <a:buSzPts val="1400"/>
              <a:buChar char="○"/>
              <a:defRPr/>
            </a:lvl2pPr>
            <a:lvl3pPr marL="1371600" lvl="2" indent="-317500" algn="l">
              <a:lnSpc>
                <a:spcPct val="115000"/>
              </a:lnSpc>
              <a:spcBef>
                <a:spcPts val="1600"/>
              </a:spcBef>
              <a:spcAft>
                <a:spcPts val="0"/>
              </a:spcAft>
              <a:buClr>
                <a:schemeClr val="dk1"/>
              </a:buClr>
              <a:buSzPts val="1400"/>
              <a:buChar char="■"/>
              <a:defRPr/>
            </a:lvl3pPr>
            <a:lvl4pPr marL="1828800" lvl="3" indent="-317500" algn="l">
              <a:lnSpc>
                <a:spcPct val="115000"/>
              </a:lnSpc>
              <a:spcBef>
                <a:spcPts val="1600"/>
              </a:spcBef>
              <a:spcAft>
                <a:spcPts val="0"/>
              </a:spcAft>
              <a:buClr>
                <a:schemeClr val="dk1"/>
              </a:buClr>
              <a:buSzPts val="1400"/>
              <a:buChar char="●"/>
              <a:defRPr/>
            </a:lvl4pPr>
            <a:lvl5pPr marL="2286000" lvl="4" indent="-317500" algn="l">
              <a:lnSpc>
                <a:spcPct val="115000"/>
              </a:lnSpc>
              <a:spcBef>
                <a:spcPts val="1600"/>
              </a:spcBef>
              <a:spcAft>
                <a:spcPts val="0"/>
              </a:spcAft>
              <a:buClr>
                <a:schemeClr val="dk1"/>
              </a:buClr>
              <a:buSzPts val="1400"/>
              <a:buChar char="○"/>
              <a:defRPr/>
            </a:lvl5pPr>
            <a:lvl6pPr marL="2743200" lvl="5" indent="-317500" algn="l">
              <a:lnSpc>
                <a:spcPct val="115000"/>
              </a:lnSpc>
              <a:spcBef>
                <a:spcPts val="1600"/>
              </a:spcBef>
              <a:spcAft>
                <a:spcPts val="0"/>
              </a:spcAft>
              <a:buClr>
                <a:schemeClr val="dk1"/>
              </a:buClr>
              <a:buSzPts val="1400"/>
              <a:buChar char="■"/>
              <a:defRPr/>
            </a:lvl6pPr>
            <a:lvl7pPr marL="3200400" lvl="6" indent="-317500" algn="l">
              <a:lnSpc>
                <a:spcPct val="115000"/>
              </a:lnSpc>
              <a:spcBef>
                <a:spcPts val="1600"/>
              </a:spcBef>
              <a:spcAft>
                <a:spcPts val="0"/>
              </a:spcAft>
              <a:buClr>
                <a:schemeClr val="dk1"/>
              </a:buClr>
              <a:buSzPts val="1400"/>
              <a:buChar char="●"/>
              <a:defRPr/>
            </a:lvl7pPr>
            <a:lvl8pPr marL="3657600" lvl="7" indent="-317500" algn="l">
              <a:lnSpc>
                <a:spcPct val="115000"/>
              </a:lnSpc>
              <a:spcBef>
                <a:spcPts val="1600"/>
              </a:spcBef>
              <a:spcAft>
                <a:spcPts val="0"/>
              </a:spcAft>
              <a:buClr>
                <a:schemeClr val="dk1"/>
              </a:buClr>
              <a:buSzPts val="1400"/>
              <a:buChar char="○"/>
              <a:defRPr/>
            </a:lvl8pPr>
            <a:lvl9pPr marL="4114800" lvl="8" indent="-317500" algn="l">
              <a:lnSpc>
                <a:spcPct val="115000"/>
              </a:lnSpc>
              <a:spcBef>
                <a:spcPts val="1600"/>
              </a:spcBef>
              <a:spcAft>
                <a:spcPts val="1600"/>
              </a:spcAft>
              <a:buClr>
                <a:schemeClr val="dk1"/>
              </a:buClr>
              <a:buSzPts val="1400"/>
              <a:buChar char="■"/>
              <a:defRPr/>
            </a:lvl9pPr>
          </a:lstStyle>
          <a:p>
            <a:endParaRPr/>
          </a:p>
        </p:txBody>
      </p:sp>
      <p:sp>
        <p:nvSpPr>
          <p:cNvPr id="32" name="Google Shape;32;p16"/>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33"/>
        <p:cNvGrpSpPr/>
        <p:nvPr/>
      </p:nvGrpSpPr>
      <p:grpSpPr>
        <a:xfrm>
          <a:off x="0" y="0"/>
          <a:ext cx="0" cy="0"/>
          <a:chOff x="0" y="0"/>
          <a:chExt cx="0" cy="0"/>
        </a:xfrm>
      </p:grpSpPr>
      <p:sp>
        <p:nvSpPr>
          <p:cNvPr id="34" name="Google Shape;34;p17"/>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FF0000"/>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7"/>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6" name="Google Shape;36;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39"/>
        <p:cNvGrpSpPr/>
        <p:nvPr/>
      </p:nvGrpSpPr>
      <p:grpSpPr>
        <a:xfrm>
          <a:off x="0" y="0"/>
          <a:ext cx="0" cy="0"/>
          <a:chOff x="0" y="0"/>
          <a:chExt cx="0" cy="0"/>
        </a:xfrm>
      </p:grpSpPr>
      <p:sp>
        <p:nvSpPr>
          <p:cNvPr id="40" name="Google Shape;40;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18"/>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2" name="Google Shape;42;p18"/>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3" name="Google Shape;43;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46"/>
        <p:cNvGrpSpPr/>
        <p:nvPr/>
      </p:nvGrpSpPr>
      <p:grpSpPr>
        <a:xfrm>
          <a:off x="0" y="0"/>
          <a:ext cx="0" cy="0"/>
          <a:chOff x="0" y="0"/>
          <a:chExt cx="0" cy="0"/>
        </a:xfrm>
      </p:grpSpPr>
      <p:sp>
        <p:nvSpPr>
          <p:cNvPr id="47" name="Google Shape;47;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19"/>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19"/>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19"/>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1" name="Google Shape;51;p19"/>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2" name="Google Shape;52;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55"/>
        <p:cNvGrpSpPr/>
        <p:nvPr/>
      </p:nvGrpSpPr>
      <p:grpSpPr>
        <a:xfrm>
          <a:off x="0" y="0"/>
          <a:ext cx="0" cy="0"/>
          <a:chOff x="0" y="0"/>
          <a:chExt cx="0" cy="0"/>
        </a:xfrm>
      </p:grpSpPr>
      <p:sp>
        <p:nvSpPr>
          <p:cNvPr id="56" name="Google Shape;56;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60"/>
        <p:cNvGrpSpPr/>
        <p:nvPr/>
      </p:nvGrpSpPr>
      <p:grpSpPr>
        <a:xfrm>
          <a:off x="0" y="0"/>
          <a:ext cx="0" cy="0"/>
          <a:chOff x="0" y="0"/>
          <a:chExt cx="0" cy="0"/>
        </a:xfrm>
      </p:grpSpPr>
      <p:sp>
        <p:nvSpPr>
          <p:cNvPr id="61" name="Google Shape;61;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4"/>
        <p:cNvGrpSpPr/>
        <p:nvPr/>
      </p:nvGrpSpPr>
      <p:grpSpPr>
        <a:xfrm>
          <a:off x="0" y="0"/>
          <a:ext cx="0" cy="0"/>
          <a:chOff x="0" y="0"/>
          <a:chExt cx="0" cy="0"/>
        </a:xfrm>
      </p:grpSpPr>
      <p:sp>
        <p:nvSpPr>
          <p:cNvPr id="65" name="Google Shape;65;p22"/>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FF0000"/>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22"/>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7" name="Google Shape;67;p22"/>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8" name="Google Shape;68;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rgbClr val="FF0000"/>
              </a:buClr>
              <a:buSzPts val="3200"/>
              <a:buFont typeface="Calibri"/>
              <a:buNone/>
              <a:defRPr sz="3200" b="0" i="0" u="none" strike="noStrike" cap="none">
                <a:solidFill>
                  <a:srgbClr val="FF0000"/>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3pPr>
            <a:lvl4pPr marL="1828800" marR="0" lvl="3"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N"/>
              <a:t>‹#›</a:t>
            </a:fld>
            <a:endParaRPr/>
          </a:p>
        </p:txBody>
      </p:sp>
      <p:pic>
        <p:nvPicPr>
          <p:cNvPr id="15" name="Google Shape;15;p13"/>
          <p:cNvPicPr preferRelativeResize="0"/>
          <p:nvPr/>
        </p:nvPicPr>
        <p:blipFill rotWithShape="1">
          <a:blip r:embed="rId14">
            <a:alphaModFix/>
          </a:blip>
          <a:srcRect/>
          <a:stretch/>
        </p:blipFill>
        <p:spPr>
          <a:xfrm>
            <a:off x="222675" y="214225"/>
            <a:ext cx="1578401" cy="783575"/>
          </a:xfrm>
          <a:prstGeom prst="rect">
            <a:avLst/>
          </a:prstGeom>
          <a:noFill/>
          <a:ln>
            <a:noFill/>
          </a:ln>
        </p:spPr>
      </p:pic>
      <p:pic>
        <p:nvPicPr>
          <p:cNvPr id="16" name="Google Shape;16;p13"/>
          <p:cNvPicPr preferRelativeResize="0"/>
          <p:nvPr/>
        </p:nvPicPr>
        <p:blipFill rotWithShape="1">
          <a:blip r:embed="rId15">
            <a:alphaModFix/>
          </a:blip>
          <a:srcRect/>
          <a:stretch/>
        </p:blipFill>
        <p:spPr>
          <a:xfrm>
            <a:off x="0" y="5492140"/>
            <a:ext cx="9144000" cy="136586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93"/>
        <p:cNvGrpSpPr/>
        <p:nvPr/>
      </p:nvGrpSpPr>
      <p:grpSpPr>
        <a:xfrm>
          <a:off x="0" y="0"/>
          <a:ext cx="0" cy="0"/>
          <a:chOff x="0" y="0"/>
          <a:chExt cx="0" cy="0"/>
        </a:xfrm>
      </p:grpSpPr>
      <p:sp>
        <p:nvSpPr>
          <p:cNvPr id="94" name="Google Shape;94;p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Communication Skills</a:t>
            </a:r>
            <a:endParaRPr/>
          </a:p>
        </p:txBody>
      </p:sp>
      <p:sp>
        <p:nvSpPr>
          <p:cNvPr id="95" name="Google Shape;95;p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fontScale="92500" lnSpcReduction="10000"/>
          </a:bodyPr>
          <a:lstStyle/>
          <a:p>
            <a:pPr marL="0" lvl="0" indent="0" algn="ctr" rtl="0">
              <a:spcBef>
                <a:spcPts val="0"/>
              </a:spcBef>
              <a:spcAft>
                <a:spcPts val="0"/>
              </a:spcAft>
              <a:buClr>
                <a:schemeClr val="dk1"/>
              </a:buClr>
              <a:buSzPct val="100000"/>
              <a:buNone/>
            </a:pPr>
            <a:r>
              <a:rPr lang="en-IN" sz="2500">
                <a:solidFill>
                  <a:schemeClr val="dk1"/>
                </a:solidFill>
              </a:rPr>
              <a:t>Class X , Ch-1 Communication Skills: II( IT #402)</a:t>
            </a:r>
            <a:endParaRPr/>
          </a:p>
          <a:p>
            <a:pPr marL="0" lvl="0" indent="0" algn="ctr" rtl="0">
              <a:spcBef>
                <a:spcPts val="500"/>
              </a:spcBef>
              <a:spcAft>
                <a:spcPts val="0"/>
              </a:spcAft>
              <a:buClr>
                <a:schemeClr val="dk1"/>
              </a:buClr>
              <a:buSzPct val="100000"/>
              <a:buNone/>
            </a:pPr>
            <a:r>
              <a:rPr lang="en-IN" sz="2500">
                <a:solidFill>
                  <a:schemeClr val="dk1"/>
                </a:solidFill>
              </a:rPr>
              <a:t>Session 3: Non-Verbal Communication</a:t>
            </a:r>
            <a:endParaRPr sz="2500">
              <a:solidFill>
                <a:schemeClr val="dk1"/>
              </a:solidFill>
            </a:endParaRPr>
          </a:p>
          <a:p>
            <a:pPr marL="0" lvl="0" indent="0" algn="ctr" rtl="0">
              <a:lnSpc>
                <a:spcPct val="115000"/>
              </a:lnSpc>
              <a:spcBef>
                <a:spcPts val="500"/>
              </a:spcBef>
              <a:spcAft>
                <a:spcPts val="0"/>
              </a:spcAft>
              <a:buClr>
                <a:schemeClr val="dk1"/>
              </a:buClr>
              <a:buSzPct val="44000"/>
              <a:buFont typeface="Arial"/>
              <a:buNone/>
            </a:pPr>
            <a:r>
              <a:rPr lang="en-IN" sz="2500">
                <a:solidFill>
                  <a:schemeClr val="dk1"/>
                </a:solidFill>
              </a:rPr>
              <a:t>By : Gitashree Nayak</a:t>
            </a:r>
            <a:endParaRPr sz="2500">
              <a:solidFill>
                <a:schemeClr val="dk1"/>
              </a:solidFill>
            </a:endParaRPr>
          </a:p>
          <a:p>
            <a:pPr marL="0" lvl="0" indent="0" algn="ctr" rtl="0">
              <a:lnSpc>
                <a:spcPct val="115000"/>
              </a:lnSpc>
              <a:spcBef>
                <a:spcPts val="500"/>
              </a:spcBef>
              <a:spcAft>
                <a:spcPts val="0"/>
              </a:spcAft>
              <a:buClr>
                <a:schemeClr val="dk1"/>
              </a:buClr>
              <a:buSzPct val="44000"/>
              <a:buFont typeface="Arial"/>
              <a:buNone/>
            </a:pPr>
            <a:r>
              <a:rPr lang="en-IN" sz="2500">
                <a:solidFill>
                  <a:schemeClr val="dk1"/>
                </a:solidFill>
              </a:rPr>
              <a:t>Mob No. : 9439656911</a:t>
            </a:r>
            <a:endParaRPr sz="2500">
              <a:solidFill>
                <a:schemeClr val="dk1"/>
              </a:solidFill>
            </a:endParaRPr>
          </a:p>
          <a:p>
            <a:pPr marL="0" lvl="0" indent="0" algn="ctr" rtl="0">
              <a:spcBef>
                <a:spcPts val="500"/>
              </a:spcBef>
              <a:spcAft>
                <a:spcPts val="0"/>
              </a:spcAft>
              <a:buClr>
                <a:schemeClr val="dk1"/>
              </a:buClr>
              <a:buSzPct val="100000"/>
              <a:buNone/>
            </a:pPr>
            <a:endParaRPr sz="2500">
              <a:solidFill>
                <a:schemeClr val="dk1"/>
              </a:solidFill>
            </a:endParaRPr>
          </a:p>
        </p:txBody>
      </p:sp>
      <p:pic>
        <p:nvPicPr>
          <p:cNvPr id="96" name="Google Shape;96;p1"/>
          <p:cNvPicPr preferRelativeResize="0"/>
          <p:nvPr/>
        </p:nvPicPr>
        <p:blipFill rotWithShape="1">
          <a:blip r:embed="rId3">
            <a:alphaModFix/>
          </a:blip>
          <a:srcRect/>
          <a:stretch/>
        </p:blipFill>
        <p:spPr>
          <a:xfrm>
            <a:off x="7281021" y="238735"/>
            <a:ext cx="1578401" cy="783575"/>
          </a:xfrm>
          <a:prstGeom prst="rect">
            <a:avLst/>
          </a:prstGeom>
          <a:noFill/>
          <a:ln>
            <a:noFill/>
          </a:ln>
        </p:spPr>
      </p:pic>
      <p:pic>
        <p:nvPicPr>
          <p:cNvPr id="97" name="Google Shape;97;p1"/>
          <p:cNvPicPr preferRelativeResize="0"/>
          <p:nvPr/>
        </p:nvPicPr>
        <p:blipFill rotWithShape="1">
          <a:blip r:embed="rId4">
            <a:alphaModFix/>
          </a:blip>
          <a:srcRect/>
          <a:stretch/>
        </p:blipFill>
        <p:spPr>
          <a:xfrm>
            <a:off x="0" y="5492140"/>
            <a:ext cx="9144000" cy="136586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53"/>
        <p:cNvGrpSpPr/>
        <p:nvPr/>
      </p:nvGrpSpPr>
      <p:grpSpPr>
        <a:xfrm>
          <a:off x="0" y="0"/>
          <a:ext cx="0" cy="0"/>
          <a:chOff x="0" y="0"/>
          <a:chExt cx="0" cy="0"/>
        </a:xfrm>
      </p:grpSpPr>
      <p:sp>
        <p:nvSpPr>
          <p:cNvPr id="154" name="Google Shape;154;p9"/>
          <p:cNvSpPr txBox="1">
            <a:spLocks noGrp="1"/>
          </p:cNvSpPr>
          <p:nvPr>
            <p:ph type="title"/>
          </p:nvPr>
        </p:nvSpPr>
        <p:spPr>
          <a:xfrm>
            <a:off x="457200" y="274638"/>
            <a:ext cx="8229600" cy="634082"/>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FF0000"/>
              </a:buClr>
              <a:buSzPts val="3200"/>
              <a:buFont typeface="Calibri"/>
              <a:buNone/>
            </a:pPr>
            <a:r>
              <a:rPr lang="en-IN" dirty="0"/>
              <a:t>Examples of Visual Communication</a:t>
            </a:r>
            <a:endParaRPr dirty="0"/>
          </a:p>
        </p:txBody>
      </p:sp>
      <p:sp>
        <p:nvSpPr>
          <p:cNvPr id="155" name="Google Shape;155;p9"/>
          <p:cNvSpPr txBox="1">
            <a:spLocks noGrp="1"/>
          </p:cNvSpPr>
          <p:nvPr>
            <p:ph type="body" idx="1"/>
          </p:nvPr>
        </p:nvSpPr>
        <p:spPr>
          <a:xfrm>
            <a:off x="457200" y="908720"/>
            <a:ext cx="8229600" cy="5217443"/>
          </a:xfrm>
          <a:prstGeom prst="rect">
            <a:avLst/>
          </a:prstGeom>
          <a:noFill/>
          <a:ln>
            <a:noFill/>
          </a:ln>
        </p:spPr>
        <p:txBody>
          <a:bodyPr spcFirstLastPara="1" wrap="square" lIns="91425" tIns="45700" rIns="91425" bIns="45700" anchor="t" anchorCtr="0">
            <a:normAutofit/>
          </a:bodyPr>
          <a:lstStyle/>
          <a:p>
            <a:pPr marL="0" lvl="0" indent="0" algn="l" rtl="0">
              <a:lnSpc>
                <a:spcPct val="82000"/>
              </a:lnSpc>
              <a:spcBef>
                <a:spcPts val="0"/>
              </a:spcBef>
              <a:spcAft>
                <a:spcPts val="0"/>
              </a:spcAft>
              <a:buClr>
                <a:schemeClr val="dk1"/>
              </a:buClr>
              <a:buSzPts val="1800"/>
              <a:buNone/>
            </a:pPr>
            <a:endParaRPr sz="1800">
              <a:solidFill>
                <a:srgbClr val="231F20"/>
              </a:solidFill>
            </a:endParaRPr>
          </a:p>
          <a:p>
            <a:pPr marL="0" lvl="0" indent="0" algn="l" rtl="0">
              <a:lnSpc>
                <a:spcPct val="82000"/>
              </a:lnSpc>
              <a:spcBef>
                <a:spcPts val="330"/>
              </a:spcBef>
              <a:spcAft>
                <a:spcPts val="0"/>
              </a:spcAft>
              <a:buClr>
                <a:schemeClr val="dk1"/>
              </a:buClr>
              <a:buSzPts val="1400"/>
              <a:buNone/>
            </a:pPr>
            <a:endParaRPr/>
          </a:p>
        </p:txBody>
      </p:sp>
      <p:pic>
        <p:nvPicPr>
          <p:cNvPr id="156" name="Google Shape;156;p9"/>
          <p:cNvPicPr preferRelativeResize="0"/>
          <p:nvPr/>
        </p:nvPicPr>
        <p:blipFill rotWithShape="1">
          <a:blip r:embed="rId3">
            <a:alphaModFix/>
          </a:blip>
          <a:srcRect/>
          <a:stretch/>
        </p:blipFill>
        <p:spPr>
          <a:xfrm>
            <a:off x="899592" y="934229"/>
            <a:ext cx="7115175" cy="1552575"/>
          </a:xfrm>
          <a:prstGeom prst="rect">
            <a:avLst/>
          </a:prstGeom>
          <a:noFill/>
          <a:ln>
            <a:noFill/>
          </a:ln>
        </p:spPr>
      </p:pic>
      <p:pic>
        <p:nvPicPr>
          <p:cNvPr id="157" name="Google Shape;157;p9"/>
          <p:cNvPicPr preferRelativeResize="0"/>
          <p:nvPr/>
        </p:nvPicPr>
        <p:blipFill rotWithShape="1">
          <a:blip r:embed="rId4">
            <a:alphaModFix/>
          </a:blip>
          <a:srcRect/>
          <a:stretch/>
        </p:blipFill>
        <p:spPr>
          <a:xfrm>
            <a:off x="861492" y="2028046"/>
            <a:ext cx="7153275" cy="3895725"/>
          </a:xfrm>
          <a:prstGeom prst="rect">
            <a:avLst/>
          </a:prstGeom>
          <a:noFill/>
          <a:ln>
            <a:noFill/>
          </a:ln>
        </p:spPr>
      </p:pic>
      <p:pic>
        <p:nvPicPr>
          <p:cNvPr id="6" name="Google Shape;96;p1">
            <a:extLst>
              <a:ext uri="{FF2B5EF4-FFF2-40B4-BE49-F238E27FC236}">
                <a16:creationId xmlns:a16="http://schemas.microsoft.com/office/drawing/2014/main" id="{5D3CF133-DF5E-4D5D-973D-3FAE8CB710B7}"/>
              </a:ext>
            </a:extLst>
          </p:cNvPr>
          <p:cNvPicPr preferRelativeResize="0"/>
          <p:nvPr/>
        </p:nvPicPr>
        <p:blipFill rotWithShape="1">
          <a:blip r:embed="rId5">
            <a:alphaModFix/>
          </a:blip>
          <a:srcRect/>
          <a:stretch/>
        </p:blipFill>
        <p:spPr>
          <a:xfrm>
            <a:off x="7435133" y="177090"/>
            <a:ext cx="1578401" cy="7835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61"/>
        <p:cNvGrpSpPr/>
        <p:nvPr/>
      </p:nvGrpSpPr>
      <p:grpSpPr>
        <a:xfrm>
          <a:off x="0" y="0"/>
          <a:ext cx="0" cy="0"/>
          <a:chOff x="0" y="0"/>
          <a:chExt cx="0" cy="0"/>
        </a:xfrm>
      </p:grpSpPr>
      <p:sp>
        <p:nvSpPr>
          <p:cNvPr id="162" name="Google Shape;162;p10"/>
          <p:cNvSpPr txBox="1">
            <a:spLocks noGrp="1"/>
          </p:cNvSpPr>
          <p:nvPr>
            <p:ph type="title"/>
          </p:nvPr>
        </p:nvSpPr>
        <p:spPr>
          <a:xfrm>
            <a:off x="457200" y="274638"/>
            <a:ext cx="8229600" cy="634082"/>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Home Assignment</a:t>
            </a:r>
            <a:endParaRPr/>
          </a:p>
        </p:txBody>
      </p:sp>
      <p:sp>
        <p:nvSpPr>
          <p:cNvPr id="163" name="Google Shape;163;p1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0" lvl="0" indent="0" algn="l" rtl="0">
              <a:lnSpc>
                <a:spcPct val="82000"/>
              </a:lnSpc>
              <a:spcBef>
                <a:spcPts val="0"/>
              </a:spcBef>
              <a:spcAft>
                <a:spcPts val="0"/>
              </a:spcAft>
              <a:buClr>
                <a:schemeClr val="dk1"/>
              </a:buClr>
              <a:buSzPts val="1800"/>
              <a:buNone/>
            </a:pPr>
            <a:endParaRPr sz="1800">
              <a:solidFill>
                <a:srgbClr val="231F20"/>
              </a:solidFill>
            </a:endParaRPr>
          </a:p>
          <a:p>
            <a:pPr marL="0" lvl="0" indent="0" algn="l" rtl="0">
              <a:lnSpc>
                <a:spcPct val="82000"/>
              </a:lnSpc>
              <a:spcBef>
                <a:spcPts val="330"/>
              </a:spcBef>
              <a:spcAft>
                <a:spcPts val="0"/>
              </a:spcAft>
              <a:buClr>
                <a:schemeClr val="dk1"/>
              </a:buClr>
              <a:buSzPts val="1400"/>
              <a:buNone/>
            </a:pPr>
            <a:endParaRPr/>
          </a:p>
        </p:txBody>
      </p:sp>
      <p:pic>
        <p:nvPicPr>
          <p:cNvPr id="164" name="Google Shape;164;p10"/>
          <p:cNvPicPr preferRelativeResize="0"/>
          <p:nvPr/>
        </p:nvPicPr>
        <p:blipFill rotWithShape="1">
          <a:blip r:embed="rId3">
            <a:alphaModFix/>
          </a:blip>
          <a:srcRect/>
          <a:stretch/>
        </p:blipFill>
        <p:spPr>
          <a:xfrm>
            <a:off x="899592" y="891825"/>
            <a:ext cx="7787208" cy="4193359"/>
          </a:xfrm>
          <a:prstGeom prst="rect">
            <a:avLst/>
          </a:prstGeom>
          <a:noFill/>
          <a:ln>
            <a:noFill/>
          </a:ln>
        </p:spPr>
      </p:pic>
      <p:pic>
        <p:nvPicPr>
          <p:cNvPr id="165" name="Google Shape;165;p10"/>
          <p:cNvPicPr preferRelativeResize="0"/>
          <p:nvPr/>
        </p:nvPicPr>
        <p:blipFill rotWithShape="1">
          <a:blip r:embed="rId4">
            <a:alphaModFix/>
          </a:blip>
          <a:srcRect/>
          <a:stretch/>
        </p:blipFill>
        <p:spPr>
          <a:xfrm>
            <a:off x="1043608" y="4981575"/>
            <a:ext cx="7643192" cy="552450"/>
          </a:xfrm>
          <a:prstGeom prst="rect">
            <a:avLst/>
          </a:prstGeom>
          <a:noFill/>
          <a:ln>
            <a:noFill/>
          </a:ln>
        </p:spPr>
      </p:pic>
      <p:pic>
        <p:nvPicPr>
          <p:cNvPr id="6" name="Google Shape;96;p1">
            <a:extLst>
              <a:ext uri="{FF2B5EF4-FFF2-40B4-BE49-F238E27FC236}">
                <a16:creationId xmlns:a16="http://schemas.microsoft.com/office/drawing/2014/main" id="{79499AAF-0D51-44DA-B5D5-49A007B2E031}"/>
              </a:ext>
            </a:extLst>
          </p:cNvPr>
          <p:cNvPicPr preferRelativeResize="0"/>
          <p:nvPr/>
        </p:nvPicPr>
        <p:blipFill rotWithShape="1">
          <a:blip r:embed="rId5">
            <a:alphaModFix/>
          </a:blip>
          <a:srcRect/>
          <a:stretch/>
        </p:blipFill>
        <p:spPr>
          <a:xfrm>
            <a:off x="7435133" y="177090"/>
            <a:ext cx="1578401" cy="7835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69"/>
        <p:cNvGrpSpPr/>
        <p:nvPr/>
      </p:nvGrpSpPr>
      <p:grpSpPr>
        <a:xfrm>
          <a:off x="0" y="0"/>
          <a:ext cx="0" cy="0"/>
          <a:chOff x="0" y="0"/>
          <a:chExt cx="0" cy="0"/>
        </a:xfrm>
      </p:grpSpPr>
      <p:sp>
        <p:nvSpPr>
          <p:cNvPr id="170" name="Google Shape;170;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Home Assignment</a:t>
            </a:r>
            <a:endParaRPr/>
          </a:p>
        </p:txBody>
      </p:sp>
      <p:pic>
        <p:nvPicPr>
          <p:cNvPr id="171" name="Google Shape;171;p11"/>
          <p:cNvPicPr preferRelativeResize="0">
            <a:picLocks noGrp="1"/>
          </p:cNvPicPr>
          <p:nvPr>
            <p:ph type="body" idx="1"/>
          </p:nvPr>
        </p:nvPicPr>
        <p:blipFill rotWithShape="1">
          <a:blip r:embed="rId3">
            <a:alphaModFix/>
          </a:blip>
          <a:srcRect/>
          <a:stretch/>
        </p:blipFill>
        <p:spPr>
          <a:xfrm>
            <a:off x="457200" y="1464109"/>
            <a:ext cx="8075240" cy="4125132"/>
          </a:xfrm>
          <a:prstGeom prst="rect">
            <a:avLst/>
          </a:prstGeom>
          <a:noFill/>
          <a:ln>
            <a:noFill/>
          </a:ln>
        </p:spPr>
      </p:pic>
      <p:pic>
        <p:nvPicPr>
          <p:cNvPr id="4" name="Google Shape;96;p1">
            <a:extLst>
              <a:ext uri="{FF2B5EF4-FFF2-40B4-BE49-F238E27FC236}">
                <a16:creationId xmlns:a16="http://schemas.microsoft.com/office/drawing/2014/main" id="{8E45D68B-0E0D-460E-A645-F5650EB953A9}"/>
              </a:ext>
            </a:extLst>
          </p:cNvPr>
          <p:cNvPicPr preferRelativeResize="0"/>
          <p:nvPr/>
        </p:nvPicPr>
        <p:blipFill rotWithShape="1">
          <a:blip r:embed="rId4">
            <a:alphaModFix/>
          </a:blip>
          <a:srcRect/>
          <a:stretch/>
        </p:blipFill>
        <p:spPr>
          <a:xfrm>
            <a:off x="7435133" y="177090"/>
            <a:ext cx="1578401" cy="7835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175"/>
        <p:cNvGrpSpPr/>
        <p:nvPr/>
      </p:nvGrpSpPr>
      <p:grpSpPr>
        <a:xfrm>
          <a:off x="0" y="0"/>
          <a:ext cx="0" cy="0"/>
          <a:chOff x="0" y="0"/>
          <a:chExt cx="0" cy="0"/>
        </a:xfrm>
      </p:grpSpPr>
      <p:pic>
        <p:nvPicPr>
          <p:cNvPr id="176" name="Google Shape;176;p12"/>
          <p:cNvPicPr preferRelativeResize="0"/>
          <p:nvPr/>
        </p:nvPicPr>
        <p:blipFill rotWithShape="1">
          <a:blip r:embed="rId3">
            <a:alphaModFix/>
          </a:blip>
          <a:srcRect/>
          <a:stretch/>
        </p:blipFill>
        <p:spPr>
          <a:xfrm>
            <a:off x="7787575" y="5236126"/>
            <a:ext cx="1232526" cy="611875"/>
          </a:xfrm>
          <a:prstGeom prst="rect">
            <a:avLst/>
          </a:prstGeom>
          <a:noFill/>
          <a:ln>
            <a:noFill/>
          </a:ln>
        </p:spPr>
      </p:pic>
      <p:sp>
        <p:nvSpPr>
          <p:cNvPr id="177" name="Google Shape;177;p12"/>
          <p:cNvSpPr txBox="1"/>
          <p:nvPr/>
        </p:nvSpPr>
        <p:spPr>
          <a:xfrm>
            <a:off x="621425" y="1600750"/>
            <a:ext cx="7801200" cy="3562200"/>
          </a:xfrm>
          <a:prstGeom prst="rect">
            <a:avLst/>
          </a:prstGeom>
          <a:noFill/>
          <a:ln>
            <a:noFill/>
          </a:ln>
        </p:spPr>
        <p:txBody>
          <a:bodyPr spcFirstLastPara="1" wrap="square" lIns="91425" tIns="91425" rIns="91425" bIns="91425" anchor="ctr" anchorCtr="0">
            <a:noAutofit/>
          </a:bodyPr>
          <a:lstStyle/>
          <a:p>
            <a:pPr marL="457200" marR="0" lvl="0" indent="0" algn="ctr" rtl="0">
              <a:lnSpc>
                <a:spcPct val="115000"/>
              </a:lnSpc>
              <a:spcBef>
                <a:spcPts val="0"/>
              </a:spcBef>
              <a:spcAft>
                <a:spcPts val="0"/>
              </a:spcAft>
              <a:buNone/>
            </a:pPr>
            <a:r>
              <a:rPr lang="en-IN" sz="4000" b="1" i="0" u="none" strike="noStrike" cap="none">
                <a:solidFill>
                  <a:srgbClr val="000000"/>
                </a:solidFill>
                <a:latin typeface="Arial"/>
                <a:ea typeface="Arial"/>
                <a:cs typeface="Arial"/>
                <a:sym typeface="Arial"/>
              </a:rPr>
              <a:t>THANKING YOU</a:t>
            </a:r>
            <a:endParaRPr sz="4000" b="1" i="0" u="none" strike="noStrike" cap="none">
              <a:solidFill>
                <a:srgbClr val="000000"/>
              </a:solidFill>
              <a:latin typeface="Arial"/>
              <a:ea typeface="Arial"/>
              <a:cs typeface="Arial"/>
              <a:sym typeface="Arial"/>
            </a:endParaRPr>
          </a:p>
          <a:p>
            <a:pPr marL="457200" marR="0" lvl="0" indent="0" algn="ctr" rtl="0">
              <a:lnSpc>
                <a:spcPct val="115000"/>
              </a:lnSpc>
              <a:spcBef>
                <a:spcPts val="0"/>
              </a:spcBef>
              <a:spcAft>
                <a:spcPts val="0"/>
              </a:spcAft>
              <a:buNone/>
            </a:pPr>
            <a:r>
              <a:rPr lang="en-IN" sz="4000" b="1" i="0" u="none" strike="noStrike" cap="none">
                <a:solidFill>
                  <a:srgbClr val="FF0000"/>
                </a:solidFill>
                <a:latin typeface="Arial"/>
                <a:ea typeface="Arial"/>
                <a:cs typeface="Arial"/>
                <a:sym typeface="Arial"/>
              </a:rPr>
              <a:t>ODM EDUCATIONAL GROUP</a:t>
            </a:r>
            <a:endParaRPr sz="4000" b="1" i="0" u="none" strike="noStrike" cap="none">
              <a:solidFill>
                <a:srgbClr val="FF0000"/>
              </a:solidFill>
              <a:latin typeface="Arial"/>
              <a:ea typeface="Arial"/>
              <a:cs typeface="Arial"/>
              <a:sym typeface="Arial"/>
            </a:endParaRPr>
          </a:p>
          <a:p>
            <a:pPr marL="0" marR="0" lvl="0" indent="0" algn="l" rtl="0">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101"/>
        <p:cNvGrpSpPr/>
        <p:nvPr/>
      </p:nvGrpSpPr>
      <p:grpSpPr>
        <a:xfrm>
          <a:off x="0" y="0"/>
          <a:ext cx="0" cy="0"/>
          <a:chOff x="0" y="0"/>
          <a:chExt cx="0" cy="0"/>
        </a:xfrm>
      </p:grpSpPr>
      <p:sp>
        <p:nvSpPr>
          <p:cNvPr id="102" name="Google Shape;102;p2"/>
          <p:cNvSpPr txBox="1">
            <a:spLocks noGrp="1"/>
          </p:cNvSpPr>
          <p:nvPr>
            <p:ph type="title"/>
          </p:nvPr>
        </p:nvSpPr>
        <p:spPr>
          <a:xfrm>
            <a:off x="457200" y="274638"/>
            <a:ext cx="8229600" cy="85010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Learning Outcome of this Session</a:t>
            </a:r>
            <a:endParaRPr/>
          </a:p>
        </p:txBody>
      </p:sp>
      <p:sp>
        <p:nvSpPr>
          <p:cNvPr id="103" name="Google Shape;103;p2"/>
          <p:cNvSpPr txBox="1">
            <a:spLocks noGrp="1"/>
          </p:cNvSpPr>
          <p:nvPr>
            <p:ph type="body" idx="1"/>
          </p:nvPr>
        </p:nvSpPr>
        <p:spPr>
          <a:xfrm>
            <a:off x="457200" y="1124744"/>
            <a:ext cx="8229600" cy="5001419"/>
          </a:xfrm>
          <a:prstGeom prst="rect">
            <a:avLst/>
          </a:prstGeom>
          <a:noFill/>
          <a:ln>
            <a:noFill/>
          </a:ln>
        </p:spPr>
        <p:txBody>
          <a:bodyPr spcFirstLastPara="1" wrap="square" lIns="91425" tIns="45700" rIns="91425" bIns="45700" anchor="t" anchorCtr="0">
            <a:normAutofit/>
          </a:bodyPr>
          <a:lstStyle/>
          <a:p>
            <a:pPr marL="0" lvl="0" indent="0" algn="just" rtl="0">
              <a:lnSpc>
                <a:spcPct val="115000"/>
              </a:lnSpc>
              <a:spcBef>
                <a:spcPts val="0"/>
              </a:spcBef>
              <a:spcAft>
                <a:spcPts val="0"/>
              </a:spcAft>
              <a:buClr>
                <a:schemeClr val="dk1"/>
              </a:buClr>
              <a:buSzPts val="1100"/>
              <a:buFont typeface="Arial"/>
              <a:buNone/>
            </a:pPr>
            <a:r>
              <a:rPr lang="en-IN" sz="1800">
                <a:solidFill>
                  <a:srgbClr val="333333"/>
                </a:solidFill>
                <a:highlight>
                  <a:srgbClr val="FFFFFF"/>
                </a:highlight>
              </a:rPr>
              <a:t>Student could able to understand:</a:t>
            </a:r>
            <a:endParaRPr sz="1800">
              <a:solidFill>
                <a:srgbClr val="333333"/>
              </a:solidFill>
              <a:highlight>
                <a:srgbClr val="FFFFFF"/>
              </a:highlight>
            </a:endParaRPr>
          </a:p>
          <a:p>
            <a:pPr marL="457200" lvl="0" indent="-342900" algn="just" rtl="0">
              <a:lnSpc>
                <a:spcPct val="115000"/>
              </a:lnSpc>
              <a:spcBef>
                <a:spcPts val="0"/>
              </a:spcBef>
              <a:spcAft>
                <a:spcPts val="0"/>
              </a:spcAft>
              <a:buClr>
                <a:srgbClr val="333333"/>
              </a:buClr>
              <a:buSzPts val="1800"/>
              <a:buFont typeface="Calibri"/>
              <a:buChar char="●"/>
            </a:pPr>
            <a:r>
              <a:rPr lang="en-IN" sz="1800">
                <a:solidFill>
                  <a:srgbClr val="333333"/>
                </a:solidFill>
                <a:highlight>
                  <a:schemeClr val="lt1"/>
                </a:highlight>
              </a:rPr>
              <a:t>What is </a:t>
            </a:r>
            <a:r>
              <a:rPr lang="en-IN" sz="1800"/>
              <a:t>Non-verbal Communication</a:t>
            </a:r>
            <a:r>
              <a:rPr lang="en-IN" sz="1800">
                <a:solidFill>
                  <a:srgbClr val="333333"/>
                </a:solidFill>
                <a:highlight>
                  <a:schemeClr val="lt1"/>
                </a:highlight>
              </a:rPr>
              <a:t>?</a:t>
            </a:r>
            <a:endParaRPr sz="1800">
              <a:solidFill>
                <a:srgbClr val="333333"/>
              </a:solidFill>
              <a:highlight>
                <a:schemeClr val="lt1"/>
              </a:highlight>
            </a:endParaRPr>
          </a:p>
          <a:p>
            <a:pPr marL="457200" lvl="0" indent="-342900" algn="just" rtl="0">
              <a:lnSpc>
                <a:spcPct val="115000"/>
              </a:lnSpc>
              <a:spcBef>
                <a:spcPts val="0"/>
              </a:spcBef>
              <a:spcAft>
                <a:spcPts val="0"/>
              </a:spcAft>
              <a:buClr>
                <a:srgbClr val="333333"/>
              </a:buClr>
              <a:buSzPts val="1800"/>
              <a:buFont typeface="Calibri"/>
              <a:buChar char="●"/>
            </a:pPr>
            <a:r>
              <a:rPr lang="en-IN" sz="1800"/>
              <a:t>Importance of Non-verbal Communication</a:t>
            </a:r>
            <a:r>
              <a:rPr lang="en-IN" sz="1800">
                <a:solidFill>
                  <a:srgbClr val="333333"/>
                </a:solidFill>
                <a:highlight>
                  <a:schemeClr val="lt1"/>
                </a:highlight>
              </a:rPr>
              <a:t>.</a:t>
            </a:r>
            <a:endParaRPr sz="1800">
              <a:solidFill>
                <a:srgbClr val="333333"/>
              </a:solidFill>
              <a:highlight>
                <a:schemeClr val="lt1"/>
              </a:highlight>
            </a:endParaRPr>
          </a:p>
          <a:p>
            <a:pPr marL="457200" lvl="0" indent="-342900" algn="just" rtl="0">
              <a:lnSpc>
                <a:spcPct val="115000"/>
              </a:lnSpc>
              <a:spcBef>
                <a:spcPts val="0"/>
              </a:spcBef>
              <a:spcAft>
                <a:spcPts val="0"/>
              </a:spcAft>
              <a:buClr>
                <a:srgbClr val="333333"/>
              </a:buClr>
              <a:buSzPts val="1800"/>
              <a:buFont typeface="Calibri"/>
              <a:buChar char="●"/>
            </a:pPr>
            <a:r>
              <a:rPr lang="en-IN" sz="1800"/>
              <a:t>Types of Non-verbal Communication.</a:t>
            </a:r>
            <a:endParaRPr sz="1800">
              <a:solidFill>
                <a:srgbClr val="333333"/>
              </a:solidFill>
              <a:highlight>
                <a:schemeClr val="lt1"/>
              </a:highlight>
            </a:endParaRPr>
          </a:p>
          <a:p>
            <a:pPr marL="457200" lvl="0" indent="-342900" algn="just" rtl="0">
              <a:lnSpc>
                <a:spcPct val="115000"/>
              </a:lnSpc>
              <a:spcBef>
                <a:spcPts val="0"/>
              </a:spcBef>
              <a:spcAft>
                <a:spcPts val="0"/>
              </a:spcAft>
              <a:buClr>
                <a:srgbClr val="333333"/>
              </a:buClr>
              <a:buSzPts val="1800"/>
              <a:buFont typeface="Calibri"/>
              <a:buChar char="●"/>
            </a:pPr>
            <a:r>
              <a:rPr lang="en-IN" sz="1800"/>
              <a:t>Visual Communication </a:t>
            </a:r>
            <a:endParaRPr sz="1800">
              <a:solidFill>
                <a:srgbClr val="231F20"/>
              </a:solidFill>
            </a:endParaRPr>
          </a:p>
          <a:p>
            <a:pPr marL="0" lvl="0" indent="0" algn="l" rtl="0">
              <a:spcBef>
                <a:spcPts val="360"/>
              </a:spcBef>
              <a:spcAft>
                <a:spcPts val="0"/>
              </a:spcAft>
              <a:buClr>
                <a:srgbClr val="231F20"/>
              </a:buClr>
              <a:buSzPts val="1800"/>
              <a:buNone/>
            </a:pPr>
            <a:r>
              <a:rPr lang="en-IN" sz="1800">
                <a:solidFill>
                  <a:srgbClr val="231F20"/>
                </a:solidFill>
                <a:latin typeface="Calibri"/>
                <a:ea typeface="Calibri"/>
                <a:cs typeface="Calibri"/>
                <a:sym typeface="Calibri"/>
              </a:rPr>
              <a:t>      </a:t>
            </a:r>
            <a:endParaRPr sz="1800">
              <a:solidFill>
                <a:srgbClr val="231F20"/>
              </a:solidFill>
              <a:latin typeface="Calibri"/>
              <a:ea typeface="Calibri"/>
              <a:cs typeface="Calibri"/>
              <a:sym typeface="Calibri"/>
            </a:endParaRPr>
          </a:p>
        </p:txBody>
      </p:sp>
      <p:pic>
        <p:nvPicPr>
          <p:cNvPr id="4" name="Google Shape;96;p1">
            <a:extLst>
              <a:ext uri="{FF2B5EF4-FFF2-40B4-BE49-F238E27FC236}">
                <a16:creationId xmlns:a16="http://schemas.microsoft.com/office/drawing/2014/main" id="{A4A15374-6587-4567-B712-0377385CDF48}"/>
              </a:ext>
            </a:extLst>
          </p:cNvPr>
          <p:cNvPicPr preferRelativeResize="0"/>
          <p:nvPr/>
        </p:nvPicPr>
        <p:blipFill rotWithShape="1">
          <a:blip r:embed="rId3">
            <a:alphaModFix/>
          </a:blip>
          <a:srcRect/>
          <a:stretch/>
        </p:blipFill>
        <p:spPr>
          <a:xfrm>
            <a:off x="7435133" y="177090"/>
            <a:ext cx="1578401" cy="7835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07"/>
        <p:cNvGrpSpPr/>
        <p:nvPr/>
      </p:nvGrpSpPr>
      <p:grpSpPr>
        <a:xfrm>
          <a:off x="0" y="0"/>
          <a:ext cx="0" cy="0"/>
          <a:chOff x="0" y="0"/>
          <a:chExt cx="0" cy="0"/>
        </a:xfrm>
      </p:grpSpPr>
      <p:sp>
        <p:nvSpPr>
          <p:cNvPr id="108" name="Google Shape;108;gdf2ae54633_0_6"/>
          <p:cNvSpPr txBox="1">
            <a:spLocks noGrp="1"/>
          </p:cNvSpPr>
          <p:nvPr>
            <p:ph type="title"/>
          </p:nvPr>
        </p:nvSpPr>
        <p:spPr>
          <a:xfrm>
            <a:off x="457200" y="274638"/>
            <a:ext cx="8229600" cy="8502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Introduction</a:t>
            </a:r>
            <a:endParaRPr/>
          </a:p>
        </p:txBody>
      </p:sp>
      <p:sp>
        <p:nvSpPr>
          <p:cNvPr id="109" name="Google Shape;109;gdf2ae54633_0_6"/>
          <p:cNvSpPr txBox="1">
            <a:spLocks noGrp="1"/>
          </p:cNvSpPr>
          <p:nvPr>
            <p:ph type="body" idx="1"/>
          </p:nvPr>
        </p:nvSpPr>
        <p:spPr>
          <a:xfrm>
            <a:off x="457200" y="1124744"/>
            <a:ext cx="8229600" cy="50013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1800"/>
              <a:buChar char="•"/>
            </a:pPr>
            <a:r>
              <a:rPr lang="en-IN" sz="1800"/>
              <a:t>Non-verbal communication is the expression or exchange of information or messages without using any spoken or written word.</a:t>
            </a:r>
            <a:endParaRPr/>
          </a:p>
          <a:p>
            <a:pPr marL="342900" lvl="0" indent="-342900" algn="l" rtl="0">
              <a:spcBef>
                <a:spcPts val="360"/>
              </a:spcBef>
              <a:spcAft>
                <a:spcPts val="0"/>
              </a:spcAft>
              <a:buClr>
                <a:schemeClr val="dk1"/>
              </a:buClr>
              <a:buSzPts val="1800"/>
              <a:buChar char="•"/>
            </a:pPr>
            <a:r>
              <a:rPr lang="en-IN" sz="1800"/>
              <a:t>In other words, we send signals and messages to others, through expressions, gestures, postures, touch, space, eye contact and para language.</a:t>
            </a:r>
            <a:endParaRPr/>
          </a:p>
          <a:p>
            <a:pPr marL="342900" lvl="0" indent="-228600" algn="l" rtl="0">
              <a:spcBef>
                <a:spcPts val="360"/>
              </a:spcBef>
              <a:spcAft>
                <a:spcPts val="0"/>
              </a:spcAft>
              <a:buClr>
                <a:schemeClr val="dk1"/>
              </a:buClr>
              <a:buSzPts val="1800"/>
              <a:buNone/>
            </a:pPr>
            <a:endParaRPr sz="1800">
              <a:solidFill>
                <a:srgbClr val="231F20"/>
              </a:solidFill>
              <a:latin typeface="Calibri"/>
              <a:ea typeface="Calibri"/>
              <a:cs typeface="Calibri"/>
              <a:sym typeface="Calibri"/>
            </a:endParaRPr>
          </a:p>
          <a:p>
            <a:pPr marL="342900" lvl="0" indent="-228600" algn="l" rtl="0">
              <a:spcBef>
                <a:spcPts val="360"/>
              </a:spcBef>
              <a:spcAft>
                <a:spcPts val="0"/>
              </a:spcAft>
              <a:buClr>
                <a:schemeClr val="dk1"/>
              </a:buClr>
              <a:buSzPts val="1800"/>
              <a:buNone/>
            </a:pPr>
            <a:endParaRPr sz="1800">
              <a:solidFill>
                <a:srgbClr val="231F20"/>
              </a:solidFill>
              <a:latin typeface="Calibri"/>
              <a:ea typeface="Calibri"/>
              <a:cs typeface="Calibri"/>
              <a:sym typeface="Calibri"/>
            </a:endParaRPr>
          </a:p>
          <a:p>
            <a:pPr marL="342900" lvl="0" indent="-228600" algn="l" rtl="0">
              <a:spcBef>
                <a:spcPts val="360"/>
              </a:spcBef>
              <a:spcAft>
                <a:spcPts val="0"/>
              </a:spcAft>
              <a:buClr>
                <a:schemeClr val="dk1"/>
              </a:buClr>
              <a:buSzPts val="1800"/>
              <a:buNone/>
            </a:pPr>
            <a:endParaRPr sz="1800">
              <a:solidFill>
                <a:srgbClr val="231F20"/>
              </a:solidFill>
              <a:latin typeface="Calibri"/>
              <a:ea typeface="Calibri"/>
              <a:cs typeface="Calibri"/>
              <a:sym typeface="Calibri"/>
            </a:endParaRPr>
          </a:p>
          <a:p>
            <a:pPr marL="342900" lvl="0" indent="-228600" algn="l" rtl="0">
              <a:spcBef>
                <a:spcPts val="360"/>
              </a:spcBef>
              <a:spcAft>
                <a:spcPts val="0"/>
              </a:spcAft>
              <a:buClr>
                <a:schemeClr val="dk1"/>
              </a:buClr>
              <a:buSzPts val="1800"/>
              <a:buNone/>
            </a:pPr>
            <a:endParaRPr sz="1800">
              <a:solidFill>
                <a:srgbClr val="231F20"/>
              </a:solidFill>
              <a:latin typeface="Calibri"/>
              <a:ea typeface="Calibri"/>
              <a:cs typeface="Calibri"/>
              <a:sym typeface="Calibri"/>
            </a:endParaRPr>
          </a:p>
          <a:p>
            <a:pPr marL="342900" lvl="0" indent="-228600" algn="l" rtl="0">
              <a:spcBef>
                <a:spcPts val="360"/>
              </a:spcBef>
              <a:spcAft>
                <a:spcPts val="0"/>
              </a:spcAft>
              <a:buClr>
                <a:schemeClr val="dk1"/>
              </a:buClr>
              <a:buSzPts val="1800"/>
              <a:buNone/>
            </a:pPr>
            <a:endParaRPr sz="1800">
              <a:solidFill>
                <a:srgbClr val="231F20"/>
              </a:solidFill>
              <a:latin typeface="Calibri"/>
              <a:ea typeface="Calibri"/>
              <a:cs typeface="Calibri"/>
              <a:sym typeface="Calibri"/>
            </a:endParaRPr>
          </a:p>
          <a:p>
            <a:pPr marL="342900" lvl="0" indent="-228600" algn="l" rtl="0">
              <a:spcBef>
                <a:spcPts val="360"/>
              </a:spcBef>
              <a:spcAft>
                <a:spcPts val="0"/>
              </a:spcAft>
              <a:buClr>
                <a:schemeClr val="dk1"/>
              </a:buClr>
              <a:buSzPts val="1800"/>
              <a:buNone/>
            </a:pPr>
            <a:endParaRPr sz="1800">
              <a:solidFill>
                <a:srgbClr val="231F20"/>
              </a:solidFill>
              <a:latin typeface="Calibri"/>
              <a:ea typeface="Calibri"/>
              <a:cs typeface="Calibri"/>
              <a:sym typeface="Calibri"/>
            </a:endParaRPr>
          </a:p>
          <a:p>
            <a:pPr marL="342900" lvl="0" indent="-228600" algn="l" rtl="0">
              <a:spcBef>
                <a:spcPts val="360"/>
              </a:spcBef>
              <a:spcAft>
                <a:spcPts val="0"/>
              </a:spcAft>
              <a:buClr>
                <a:schemeClr val="dk1"/>
              </a:buClr>
              <a:buSzPts val="1800"/>
              <a:buNone/>
            </a:pPr>
            <a:endParaRPr sz="1800">
              <a:solidFill>
                <a:srgbClr val="231F20"/>
              </a:solidFill>
              <a:latin typeface="Calibri"/>
              <a:ea typeface="Calibri"/>
              <a:cs typeface="Calibri"/>
              <a:sym typeface="Calibri"/>
            </a:endParaRPr>
          </a:p>
          <a:p>
            <a:pPr marL="342900" lvl="0" indent="-228600" algn="l" rtl="0">
              <a:spcBef>
                <a:spcPts val="360"/>
              </a:spcBef>
              <a:spcAft>
                <a:spcPts val="0"/>
              </a:spcAft>
              <a:buClr>
                <a:schemeClr val="dk1"/>
              </a:buClr>
              <a:buSzPts val="1800"/>
              <a:buNone/>
            </a:pPr>
            <a:endParaRPr sz="1800">
              <a:solidFill>
                <a:srgbClr val="231F20"/>
              </a:solidFill>
              <a:latin typeface="Calibri"/>
              <a:ea typeface="Calibri"/>
              <a:cs typeface="Calibri"/>
              <a:sym typeface="Calibri"/>
            </a:endParaRPr>
          </a:p>
          <a:p>
            <a:pPr marL="342900" lvl="0" indent="-228600" algn="l" rtl="0">
              <a:spcBef>
                <a:spcPts val="360"/>
              </a:spcBef>
              <a:spcAft>
                <a:spcPts val="0"/>
              </a:spcAft>
              <a:buClr>
                <a:schemeClr val="dk1"/>
              </a:buClr>
              <a:buSzPts val="1800"/>
              <a:buNone/>
            </a:pPr>
            <a:endParaRPr sz="1800">
              <a:solidFill>
                <a:srgbClr val="231F20"/>
              </a:solidFill>
              <a:latin typeface="Calibri"/>
              <a:ea typeface="Calibri"/>
              <a:cs typeface="Calibri"/>
              <a:sym typeface="Calibri"/>
            </a:endParaRPr>
          </a:p>
          <a:p>
            <a:pPr marL="0" lvl="0" indent="0" algn="l" rtl="0">
              <a:spcBef>
                <a:spcPts val="360"/>
              </a:spcBef>
              <a:spcAft>
                <a:spcPts val="0"/>
              </a:spcAft>
              <a:buClr>
                <a:srgbClr val="231F20"/>
              </a:buClr>
              <a:buSzPts val="1800"/>
              <a:buNone/>
            </a:pPr>
            <a:r>
              <a:rPr lang="en-IN" sz="1800">
                <a:solidFill>
                  <a:srgbClr val="231F20"/>
                </a:solidFill>
                <a:latin typeface="Calibri"/>
                <a:ea typeface="Calibri"/>
                <a:cs typeface="Calibri"/>
                <a:sym typeface="Calibri"/>
              </a:rPr>
              <a:t>      Fig: 3.1 Non-verbal communication </a:t>
            </a:r>
            <a:endParaRPr sz="1800">
              <a:solidFill>
                <a:srgbClr val="231F20"/>
              </a:solidFill>
              <a:latin typeface="Calibri"/>
              <a:ea typeface="Calibri"/>
              <a:cs typeface="Calibri"/>
              <a:sym typeface="Calibri"/>
            </a:endParaRPr>
          </a:p>
        </p:txBody>
      </p:sp>
      <p:pic>
        <p:nvPicPr>
          <p:cNvPr id="110" name="Google Shape;110;gdf2ae54633_0_6"/>
          <p:cNvPicPr preferRelativeResize="0"/>
          <p:nvPr/>
        </p:nvPicPr>
        <p:blipFill rotWithShape="1">
          <a:blip r:embed="rId3">
            <a:alphaModFix/>
          </a:blip>
          <a:srcRect/>
          <a:stretch/>
        </p:blipFill>
        <p:spPr>
          <a:xfrm>
            <a:off x="539552" y="2348880"/>
            <a:ext cx="8147246" cy="2990627"/>
          </a:xfrm>
          <a:prstGeom prst="rect">
            <a:avLst/>
          </a:prstGeom>
          <a:noFill/>
          <a:ln>
            <a:noFill/>
          </a:ln>
        </p:spPr>
      </p:pic>
      <p:pic>
        <p:nvPicPr>
          <p:cNvPr id="5" name="Google Shape;96;p1">
            <a:extLst>
              <a:ext uri="{FF2B5EF4-FFF2-40B4-BE49-F238E27FC236}">
                <a16:creationId xmlns:a16="http://schemas.microsoft.com/office/drawing/2014/main" id="{EF5BBE86-DAF4-4A9A-9AC0-269DA272BA5B}"/>
              </a:ext>
            </a:extLst>
          </p:cNvPr>
          <p:cNvPicPr preferRelativeResize="0"/>
          <p:nvPr/>
        </p:nvPicPr>
        <p:blipFill rotWithShape="1">
          <a:blip r:embed="rId4">
            <a:alphaModFix/>
          </a:blip>
          <a:srcRect/>
          <a:stretch/>
        </p:blipFill>
        <p:spPr>
          <a:xfrm>
            <a:off x="7435133" y="177090"/>
            <a:ext cx="1578401" cy="7835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114"/>
        <p:cNvGrpSpPr/>
        <p:nvPr/>
      </p:nvGrpSpPr>
      <p:grpSpPr>
        <a:xfrm>
          <a:off x="0" y="0"/>
          <a:ext cx="0" cy="0"/>
          <a:chOff x="0" y="0"/>
          <a:chExt cx="0" cy="0"/>
        </a:xfrm>
      </p:grpSpPr>
      <p:sp>
        <p:nvSpPr>
          <p:cNvPr id="115" name="Google Shape;115;p3"/>
          <p:cNvSpPr txBox="1">
            <a:spLocks noGrp="1"/>
          </p:cNvSpPr>
          <p:nvPr>
            <p:ph type="title"/>
          </p:nvPr>
        </p:nvSpPr>
        <p:spPr>
          <a:xfrm>
            <a:off x="130466" y="137433"/>
            <a:ext cx="8424936" cy="1143000"/>
          </a:xfrm>
          <a:prstGeom prst="rect">
            <a:avLst/>
          </a:prstGeom>
          <a:noFill/>
          <a:ln>
            <a:noFill/>
          </a:ln>
        </p:spPr>
        <p:txBody>
          <a:bodyPr spcFirstLastPara="1" wrap="square" lIns="91425" tIns="45700" rIns="91425" bIns="45700" anchor="ctr" anchorCtr="0">
            <a:normAutofit/>
          </a:bodyPr>
          <a:lstStyle/>
          <a:p>
            <a:pPr marL="153035" lvl="0" indent="0" algn="l" rtl="0">
              <a:spcBef>
                <a:spcPts val="0"/>
              </a:spcBef>
              <a:spcAft>
                <a:spcPts val="0"/>
              </a:spcAft>
              <a:buClr>
                <a:srgbClr val="FF0000"/>
              </a:buClr>
              <a:buSzPts val="3200"/>
              <a:buFont typeface="Calibri"/>
              <a:buNone/>
            </a:pPr>
            <a:r>
              <a:rPr lang="en-IN" dirty="0"/>
              <a:t>Importance of Non-verbal Communication</a:t>
            </a:r>
            <a:endParaRPr dirty="0"/>
          </a:p>
        </p:txBody>
      </p:sp>
      <p:sp>
        <p:nvSpPr>
          <p:cNvPr id="116" name="Google Shape;116;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lnSpcReduction="10000"/>
          </a:bodyPr>
          <a:lstStyle/>
          <a:p>
            <a:pPr marL="342900" lvl="0" indent="-342900" algn="l" rtl="0">
              <a:spcBef>
                <a:spcPts val="0"/>
              </a:spcBef>
              <a:spcAft>
                <a:spcPts val="0"/>
              </a:spcAft>
              <a:buClr>
                <a:schemeClr val="dk1"/>
              </a:buClr>
              <a:buSzPts val="1800"/>
              <a:buChar char="•"/>
            </a:pPr>
            <a:r>
              <a:rPr lang="en-IN" sz="1800" dirty="0"/>
              <a:t>In our day-to-day communication  55% communication is done using body movements, face, arms, etc.</a:t>
            </a:r>
            <a:endParaRPr dirty="0"/>
          </a:p>
          <a:p>
            <a:pPr marL="342900" lvl="0" indent="-342900" algn="l" rtl="0">
              <a:spcBef>
                <a:spcPts val="360"/>
              </a:spcBef>
              <a:spcAft>
                <a:spcPts val="0"/>
              </a:spcAft>
              <a:buClr>
                <a:schemeClr val="dk1"/>
              </a:buClr>
              <a:buSzPts val="1800"/>
              <a:buChar char="•"/>
            </a:pPr>
            <a:r>
              <a:rPr lang="en-IN" sz="1800" dirty="0"/>
              <a:t>38% communication is done using voice, tone, pauses, etc.</a:t>
            </a:r>
            <a:endParaRPr dirty="0"/>
          </a:p>
          <a:p>
            <a:pPr marL="342900" lvl="0" indent="-342900" algn="l" rtl="0">
              <a:spcBef>
                <a:spcPts val="360"/>
              </a:spcBef>
              <a:spcAft>
                <a:spcPts val="0"/>
              </a:spcAft>
              <a:buClr>
                <a:schemeClr val="dk1"/>
              </a:buClr>
              <a:buSzPts val="1800"/>
              <a:buChar char="•"/>
            </a:pPr>
            <a:r>
              <a:rPr lang="en-IN" sz="1800" dirty="0"/>
              <a:t>only 7% communication is done using words.</a:t>
            </a:r>
            <a:endParaRPr dirty="0"/>
          </a:p>
          <a:p>
            <a:pPr marL="342900" lvl="0" indent="-342900" algn="l" rtl="0">
              <a:spcBef>
                <a:spcPts val="360"/>
              </a:spcBef>
              <a:spcAft>
                <a:spcPts val="0"/>
              </a:spcAft>
              <a:buClr>
                <a:schemeClr val="dk1"/>
              </a:buClr>
              <a:buSzPts val="1800"/>
              <a:buChar char="•"/>
            </a:pPr>
            <a:r>
              <a:rPr lang="en-IN" sz="1800" dirty="0">
                <a:latin typeface="Bookman Old Style"/>
                <a:ea typeface="Bookman Old Style"/>
                <a:cs typeface="Bookman Old Style"/>
                <a:sym typeface="Bookman Old Style"/>
              </a:rPr>
              <a:t>A</a:t>
            </a:r>
            <a:r>
              <a:rPr lang="en-IN" sz="1800" b="0" i="0" u="none" strike="noStrike" dirty="0">
                <a:latin typeface="Bookman Old Style"/>
                <a:ea typeface="Bookman Old Style"/>
                <a:cs typeface="Bookman Old Style"/>
                <a:sym typeface="Bookman Old Style"/>
              </a:rPr>
              <a:t>round 93% of our</a:t>
            </a:r>
            <a:endParaRPr dirty="0"/>
          </a:p>
          <a:p>
            <a:pPr marL="0" lvl="0" indent="0" algn="l" rtl="0">
              <a:spcBef>
                <a:spcPts val="360"/>
              </a:spcBef>
              <a:spcAft>
                <a:spcPts val="0"/>
              </a:spcAft>
              <a:buClr>
                <a:schemeClr val="dk1"/>
              </a:buClr>
              <a:buSzPts val="1800"/>
              <a:buNone/>
            </a:pPr>
            <a:r>
              <a:rPr lang="en-IN" sz="1800" b="0" i="0" u="none" strike="noStrike" dirty="0">
                <a:latin typeface="Bookman Old Style"/>
                <a:ea typeface="Bookman Old Style"/>
                <a:cs typeface="Bookman Old Style"/>
                <a:sym typeface="Bookman Old Style"/>
              </a:rPr>
              <a:t>       communication is non-verbal.</a:t>
            </a:r>
            <a:endParaRPr sz="1800" dirty="0"/>
          </a:p>
          <a:p>
            <a:pPr marL="342900" lvl="0" indent="-228600" algn="l" rtl="0">
              <a:spcBef>
                <a:spcPts val="360"/>
              </a:spcBef>
              <a:spcAft>
                <a:spcPts val="0"/>
              </a:spcAft>
              <a:buClr>
                <a:schemeClr val="dk1"/>
              </a:buClr>
              <a:buSzPts val="1800"/>
              <a:buNone/>
            </a:pPr>
            <a:endParaRPr sz="1800" dirty="0">
              <a:latin typeface="Bookman Old Style"/>
              <a:ea typeface="Bookman Old Style"/>
              <a:cs typeface="Bookman Old Style"/>
              <a:sym typeface="Bookman Old Style"/>
            </a:endParaRPr>
          </a:p>
          <a:p>
            <a:pPr marL="342900" lvl="0" indent="-228600" algn="l" rtl="0">
              <a:spcBef>
                <a:spcPts val="360"/>
              </a:spcBef>
              <a:spcAft>
                <a:spcPts val="0"/>
              </a:spcAft>
              <a:buClr>
                <a:schemeClr val="dk1"/>
              </a:buClr>
              <a:buSzPts val="1800"/>
              <a:buNone/>
            </a:pPr>
            <a:endParaRPr sz="1800" dirty="0">
              <a:latin typeface="Bookman Old Style"/>
              <a:ea typeface="Bookman Old Style"/>
              <a:cs typeface="Bookman Old Style"/>
              <a:sym typeface="Bookman Old Style"/>
            </a:endParaRPr>
          </a:p>
          <a:p>
            <a:pPr marL="342900" lvl="0" indent="-228600" algn="l" rtl="0">
              <a:spcBef>
                <a:spcPts val="360"/>
              </a:spcBef>
              <a:spcAft>
                <a:spcPts val="0"/>
              </a:spcAft>
              <a:buClr>
                <a:schemeClr val="dk1"/>
              </a:buClr>
              <a:buSzPts val="1800"/>
              <a:buNone/>
            </a:pPr>
            <a:endParaRPr sz="1800" dirty="0">
              <a:latin typeface="Bookman Old Style"/>
              <a:ea typeface="Bookman Old Style"/>
              <a:cs typeface="Bookman Old Style"/>
              <a:sym typeface="Bookman Old Style"/>
            </a:endParaRPr>
          </a:p>
          <a:p>
            <a:pPr marL="342900" lvl="0" indent="-228600" algn="l" rtl="0">
              <a:spcBef>
                <a:spcPts val="360"/>
              </a:spcBef>
              <a:spcAft>
                <a:spcPts val="0"/>
              </a:spcAft>
              <a:buClr>
                <a:schemeClr val="dk1"/>
              </a:buClr>
              <a:buSzPts val="1800"/>
              <a:buNone/>
            </a:pPr>
            <a:endParaRPr sz="1800" dirty="0">
              <a:latin typeface="Bookman Old Style"/>
              <a:ea typeface="Bookman Old Style"/>
              <a:cs typeface="Bookman Old Style"/>
              <a:sym typeface="Bookman Old Style"/>
            </a:endParaRPr>
          </a:p>
          <a:p>
            <a:pPr marL="342900" lvl="0" indent="-228600" algn="l" rtl="0">
              <a:spcBef>
                <a:spcPts val="360"/>
              </a:spcBef>
              <a:spcAft>
                <a:spcPts val="0"/>
              </a:spcAft>
              <a:buClr>
                <a:schemeClr val="dk1"/>
              </a:buClr>
              <a:buSzPts val="1800"/>
              <a:buNone/>
            </a:pPr>
            <a:endParaRPr sz="1800" dirty="0">
              <a:latin typeface="Bookman Old Style"/>
              <a:ea typeface="Bookman Old Style"/>
              <a:cs typeface="Bookman Old Style"/>
              <a:sym typeface="Bookman Old Style"/>
            </a:endParaRPr>
          </a:p>
          <a:p>
            <a:pPr marL="342900" lvl="0" indent="-228600" algn="l" rtl="0">
              <a:spcBef>
                <a:spcPts val="360"/>
              </a:spcBef>
              <a:spcAft>
                <a:spcPts val="0"/>
              </a:spcAft>
              <a:buClr>
                <a:schemeClr val="dk1"/>
              </a:buClr>
              <a:buSzPts val="1800"/>
              <a:buNone/>
            </a:pPr>
            <a:endParaRPr sz="1800" dirty="0">
              <a:latin typeface="Bookman Old Style"/>
              <a:ea typeface="Bookman Old Style"/>
              <a:cs typeface="Bookman Old Style"/>
              <a:sym typeface="Bookman Old Style"/>
            </a:endParaRPr>
          </a:p>
          <a:p>
            <a:pPr marL="342900" lvl="0" indent="-228600" algn="l" rtl="0">
              <a:spcBef>
                <a:spcPts val="360"/>
              </a:spcBef>
              <a:spcAft>
                <a:spcPts val="0"/>
              </a:spcAft>
              <a:buClr>
                <a:schemeClr val="dk1"/>
              </a:buClr>
              <a:buSzPts val="1800"/>
              <a:buNone/>
            </a:pPr>
            <a:endParaRPr sz="1800" dirty="0">
              <a:latin typeface="Bookman Old Style"/>
              <a:ea typeface="Bookman Old Style"/>
              <a:cs typeface="Bookman Old Style"/>
              <a:sym typeface="Bookman Old Style"/>
            </a:endParaRPr>
          </a:p>
          <a:p>
            <a:pPr marL="0" lvl="0" indent="0" algn="l" rtl="0">
              <a:spcBef>
                <a:spcPts val="360"/>
              </a:spcBef>
              <a:spcAft>
                <a:spcPts val="0"/>
              </a:spcAft>
              <a:buClr>
                <a:schemeClr val="dk1"/>
              </a:buClr>
              <a:buSzPts val="1800"/>
              <a:buNone/>
            </a:pPr>
            <a:r>
              <a:rPr lang="en-IN" sz="1800" dirty="0">
                <a:latin typeface="Bookman Old Style"/>
                <a:ea typeface="Bookman Old Style"/>
                <a:cs typeface="Bookman Old Style"/>
                <a:sym typeface="Bookman Old Style"/>
              </a:rPr>
              <a:t>                                                                       Fig: 3.2 </a:t>
            </a:r>
            <a:r>
              <a:rPr lang="en-IN" sz="1800" dirty="0"/>
              <a:t>Methods of Communication</a:t>
            </a:r>
            <a:endParaRPr dirty="0"/>
          </a:p>
        </p:txBody>
      </p:sp>
      <p:pic>
        <p:nvPicPr>
          <p:cNvPr id="117" name="Google Shape;117;p3"/>
          <p:cNvPicPr preferRelativeResize="0"/>
          <p:nvPr/>
        </p:nvPicPr>
        <p:blipFill rotWithShape="1">
          <a:blip r:embed="rId3">
            <a:alphaModFix/>
          </a:blip>
          <a:srcRect/>
          <a:stretch/>
        </p:blipFill>
        <p:spPr>
          <a:xfrm>
            <a:off x="4549038" y="3284362"/>
            <a:ext cx="4464496" cy="2639448"/>
          </a:xfrm>
          <a:prstGeom prst="rect">
            <a:avLst/>
          </a:prstGeom>
          <a:noFill/>
          <a:ln>
            <a:noFill/>
          </a:ln>
        </p:spPr>
      </p:pic>
      <p:pic>
        <p:nvPicPr>
          <p:cNvPr id="5" name="Google Shape;96;p1">
            <a:extLst>
              <a:ext uri="{FF2B5EF4-FFF2-40B4-BE49-F238E27FC236}">
                <a16:creationId xmlns:a16="http://schemas.microsoft.com/office/drawing/2014/main" id="{A7A08D23-BF0B-4E06-A0A7-E6EDC4C71365}"/>
              </a:ext>
            </a:extLst>
          </p:cNvPr>
          <p:cNvPicPr preferRelativeResize="0"/>
          <p:nvPr/>
        </p:nvPicPr>
        <p:blipFill rotWithShape="1">
          <a:blip r:embed="rId4">
            <a:alphaModFix/>
          </a:blip>
          <a:srcRect/>
          <a:stretch/>
        </p:blipFill>
        <p:spPr>
          <a:xfrm>
            <a:off x="7435133" y="177090"/>
            <a:ext cx="1578401" cy="7835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121"/>
        <p:cNvGrpSpPr/>
        <p:nvPr/>
      </p:nvGrpSpPr>
      <p:grpSpPr>
        <a:xfrm>
          <a:off x="0" y="0"/>
          <a:ext cx="0" cy="0"/>
          <a:chOff x="0" y="0"/>
          <a:chExt cx="0" cy="0"/>
        </a:xfrm>
      </p:grpSpPr>
      <p:sp>
        <p:nvSpPr>
          <p:cNvPr id="122" name="Google Shape;122;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Non-verbal Communication</a:t>
            </a:r>
            <a:endParaRPr/>
          </a:p>
        </p:txBody>
      </p:sp>
      <p:pic>
        <p:nvPicPr>
          <p:cNvPr id="123" name="Google Shape;123;p4"/>
          <p:cNvPicPr preferRelativeResize="0">
            <a:picLocks noGrp="1"/>
          </p:cNvPicPr>
          <p:nvPr>
            <p:ph type="body" idx="1"/>
          </p:nvPr>
        </p:nvPicPr>
        <p:blipFill rotWithShape="1">
          <a:blip r:embed="rId3">
            <a:alphaModFix/>
          </a:blip>
          <a:srcRect/>
          <a:stretch/>
        </p:blipFill>
        <p:spPr>
          <a:xfrm>
            <a:off x="513471" y="1124744"/>
            <a:ext cx="7972425" cy="2819400"/>
          </a:xfrm>
          <a:prstGeom prst="rect">
            <a:avLst/>
          </a:prstGeom>
          <a:noFill/>
          <a:ln>
            <a:noFill/>
          </a:ln>
        </p:spPr>
      </p:pic>
      <p:pic>
        <p:nvPicPr>
          <p:cNvPr id="124" name="Google Shape;124;p4"/>
          <p:cNvPicPr preferRelativeResize="0"/>
          <p:nvPr/>
        </p:nvPicPr>
        <p:blipFill rotWithShape="1">
          <a:blip r:embed="rId4">
            <a:alphaModFix/>
          </a:blip>
          <a:srcRect/>
          <a:stretch/>
        </p:blipFill>
        <p:spPr>
          <a:xfrm>
            <a:off x="547304" y="3944144"/>
            <a:ext cx="7906871" cy="1441525"/>
          </a:xfrm>
          <a:prstGeom prst="rect">
            <a:avLst/>
          </a:prstGeom>
          <a:noFill/>
          <a:ln>
            <a:noFill/>
          </a:ln>
        </p:spPr>
      </p:pic>
      <p:pic>
        <p:nvPicPr>
          <p:cNvPr id="5" name="Google Shape;96;p1">
            <a:extLst>
              <a:ext uri="{FF2B5EF4-FFF2-40B4-BE49-F238E27FC236}">
                <a16:creationId xmlns:a16="http://schemas.microsoft.com/office/drawing/2014/main" id="{6DDE8DD3-1569-43C4-9B7B-94A1FCA3117F}"/>
              </a:ext>
            </a:extLst>
          </p:cNvPr>
          <p:cNvPicPr preferRelativeResize="0"/>
          <p:nvPr/>
        </p:nvPicPr>
        <p:blipFill rotWithShape="1">
          <a:blip r:embed="rId5">
            <a:alphaModFix/>
          </a:blip>
          <a:srcRect/>
          <a:stretch/>
        </p:blipFill>
        <p:spPr>
          <a:xfrm>
            <a:off x="7435133" y="177090"/>
            <a:ext cx="1578401" cy="7835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28"/>
        <p:cNvGrpSpPr/>
        <p:nvPr/>
      </p:nvGrpSpPr>
      <p:grpSpPr>
        <a:xfrm>
          <a:off x="0" y="0"/>
          <a:ext cx="0" cy="0"/>
          <a:chOff x="0" y="0"/>
          <a:chExt cx="0" cy="0"/>
        </a:xfrm>
      </p:grpSpPr>
      <p:sp>
        <p:nvSpPr>
          <p:cNvPr id="129" name="Google Shape;129;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Non- Verbal Communication</a:t>
            </a:r>
            <a:endParaRPr/>
          </a:p>
        </p:txBody>
      </p:sp>
      <p:sp>
        <p:nvSpPr>
          <p:cNvPr id="130" name="Google Shape;130;p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1800"/>
              <a:buChar char="•"/>
            </a:pPr>
            <a:r>
              <a:rPr lang="en-IN" sz="1800" b="0" i="0" u="none" strike="noStrike">
                <a:latin typeface="Bookman Old Style"/>
                <a:ea typeface="Bookman Old Style"/>
                <a:cs typeface="Bookman Old Style"/>
                <a:sym typeface="Bookman Old Style"/>
              </a:rPr>
              <a:t>Our message becomes more effective if we use the right gestures while communicating.</a:t>
            </a:r>
            <a:endParaRPr/>
          </a:p>
          <a:p>
            <a:pPr marL="342900" lvl="0" indent="-342900" algn="l" rtl="0">
              <a:spcBef>
                <a:spcPts val="360"/>
              </a:spcBef>
              <a:spcAft>
                <a:spcPts val="0"/>
              </a:spcAft>
              <a:buClr>
                <a:schemeClr val="dk1"/>
              </a:buClr>
              <a:buSzPts val="1800"/>
              <a:buChar char="•"/>
            </a:pPr>
            <a:r>
              <a:rPr lang="en-IN" sz="1800" b="0" i="0" u="none" strike="noStrike">
                <a:latin typeface="Bookman Old Style"/>
                <a:ea typeface="Bookman Old Style"/>
                <a:cs typeface="Bookman Old Style"/>
                <a:sym typeface="Bookman Old Style"/>
              </a:rPr>
              <a:t>If we know about non-verbal communication, we can understand our audience’s reaction and adjust our interaction accordingly.</a:t>
            </a:r>
            <a:endParaRPr/>
          </a:p>
          <a:p>
            <a:pPr marL="342900" lvl="0" indent="-342900" algn="l" rtl="0">
              <a:spcBef>
                <a:spcPts val="360"/>
              </a:spcBef>
              <a:spcAft>
                <a:spcPts val="0"/>
              </a:spcAft>
              <a:buClr>
                <a:schemeClr val="dk1"/>
              </a:buClr>
              <a:buSzPts val="1800"/>
              <a:buChar char="•"/>
            </a:pPr>
            <a:r>
              <a:rPr lang="en-IN" sz="1800" b="0" i="0" u="none" strike="noStrike">
                <a:latin typeface="Bookman Old Style"/>
                <a:ea typeface="Bookman Old Style"/>
                <a:cs typeface="Bookman Old Style"/>
                <a:sym typeface="Bookman Old Style"/>
              </a:rPr>
              <a:t>Using the right gestures and postures is a sign of professionalism and etiquette.</a:t>
            </a:r>
            <a:endParaRPr/>
          </a:p>
          <a:p>
            <a:pPr marL="342900" lvl="0" indent="-342900" algn="l" rtl="0">
              <a:spcBef>
                <a:spcPts val="360"/>
              </a:spcBef>
              <a:spcAft>
                <a:spcPts val="0"/>
              </a:spcAft>
              <a:buClr>
                <a:schemeClr val="dk1"/>
              </a:buClr>
              <a:buSzPts val="1800"/>
              <a:buChar char="•"/>
            </a:pPr>
            <a:r>
              <a:rPr lang="en-IN" sz="1800" b="0" i="0" u="none" strike="noStrike">
                <a:latin typeface="Bookman Old Style"/>
                <a:ea typeface="Bookman Old Style"/>
                <a:cs typeface="Bookman Old Style"/>
                <a:sym typeface="Bookman Old Style"/>
              </a:rPr>
              <a:t>If verbal messages are obstructed by noise or distance, etc., we can use our hand movements to exchange messages. For example, placing a finger on the lips indicates the need for silence while nodding the head is the same as saying ‘yes’.</a:t>
            </a:r>
            <a:endParaRPr/>
          </a:p>
        </p:txBody>
      </p:sp>
      <p:pic>
        <p:nvPicPr>
          <p:cNvPr id="4" name="Google Shape;96;p1">
            <a:extLst>
              <a:ext uri="{FF2B5EF4-FFF2-40B4-BE49-F238E27FC236}">
                <a16:creationId xmlns:a16="http://schemas.microsoft.com/office/drawing/2014/main" id="{3F5B6E7A-0600-422D-9837-93C2A67A9275}"/>
              </a:ext>
            </a:extLst>
          </p:cNvPr>
          <p:cNvPicPr preferRelativeResize="0"/>
          <p:nvPr/>
        </p:nvPicPr>
        <p:blipFill rotWithShape="1">
          <a:blip r:embed="rId3">
            <a:alphaModFix/>
          </a:blip>
          <a:srcRect/>
          <a:stretch/>
        </p:blipFill>
        <p:spPr>
          <a:xfrm>
            <a:off x="7435133" y="177090"/>
            <a:ext cx="1578401" cy="7835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34"/>
        <p:cNvGrpSpPr/>
        <p:nvPr/>
      </p:nvGrpSpPr>
      <p:grpSpPr>
        <a:xfrm>
          <a:off x="0" y="0"/>
          <a:ext cx="0" cy="0"/>
          <a:chOff x="0" y="0"/>
          <a:chExt cx="0" cy="0"/>
        </a:xfrm>
      </p:grpSpPr>
      <p:sp>
        <p:nvSpPr>
          <p:cNvPr id="135" name="Google Shape;135;p6"/>
          <p:cNvSpPr txBox="1">
            <a:spLocks noGrp="1"/>
          </p:cNvSpPr>
          <p:nvPr>
            <p:ph type="title"/>
          </p:nvPr>
        </p:nvSpPr>
        <p:spPr>
          <a:xfrm>
            <a:off x="457200" y="274638"/>
            <a:ext cx="8229600" cy="507109"/>
          </a:xfrm>
          <a:prstGeom prst="rect">
            <a:avLst/>
          </a:prstGeom>
          <a:noFill/>
          <a:ln>
            <a:noFill/>
          </a:ln>
        </p:spPr>
        <p:txBody>
          <a:bodyPr spcFirstLastPara="1" wrap="square" lIns="91425" tIns="45700" rIns="91425" bIns="45700" anchor="ctr" anchorCtr="0">
            <a:normAutofit fontScale="90000"/>
          </a:bodyPr>
          <a:lstStyle/>
          <a:p>
            <a:pPr marL="0" lvl="0" indent="0" algn="l" rtl="0">
              <a:spcBef>
                <a:spcPts val="0"/>
              </a:spcBef>
              <a:spcAft>
                <a:spcPts val="0"/>
              </a:spcAft>
              <a:buClr>
                <a:srgbClr val="FF0000"/>
              </a:buClr>
              <a:buSzPct val="100000"/>
              <a:buFont typeface="Calibri"/>
              <a:buNone/>
            </a:pPr>
            <a:r>
              <a:rPr lang="en-IN" dirty="0"/>
              <a:t>        Types of Non-verbal Communication</a:t>
            </a:r>
            <a:endParaRPr dirty="0"/>
          </a:p>
        </p:txBody>
      </p:sp>
      <p:sp>
        <p:nvSpPr>
          <p:cNvPr id="136" name="Google Shape;136;p6"/>
          <p:cNvSpPr txBox="1">
            <a:spLocks noGrp="1"/>
          </p:cNvSpPr>
          <p:nvPr>
            <p:ph type="body" idx="1"/>
          </p:nvPr>
        </p:nvSpPr>
        <p:spPr>
          <a:xfrm>
            <a:off x="179512" y="1124745"/>
            <a:ext cx="8964488" cy="4608512"/>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000"/>
              <a:buNone/>
            </a:pPr>
            <a:endParaRPr sz="2000">
              <a:solidFill>
                <a:srgbClr val="231F20"/>
              </a:solidFill>
              <a:latin typeface="Calibri"/>
              <a:ea typeface="Calibri"/>
              <a:cs typeface="Calibri"/>
              <a:sym typeface="Calibri"/>
            </a:endParaRPr>
          </a:p>
          <a:p>
            <a:pPr marL="457200" lvl="0" indent="-330200" algn="l" rtl="0">
              <a:spcBef>
                <a:spcPts val="400"/>
              </a:spcBef>
              <a:spcAft>
                <a:spcPts val="0"/>
              </a:spcAft>
              <a:buClr>
                <a:schemeClr val="dk1"/>
              </a:buClr>
              <a:buSzPts val="2000"/>
              <a:buFont typeface="Calibri"/>
              <a:buNone/>
            </a:pPr>
            <a:endParaRPr sz="2000">
              <a:solidFill>
                <a:srgbClr val="231F20"/>
              </a:solidFill>
              <a:latin typeface="Calibri"/>
              <a:ea typeface="Calibri"/>
              <a:cs typeface="Calibri"/>
              <a:sym typeface="Calibri"/>
            </a:endParaRPr>
          </a:p>
          <a:p>
            <a:pPr marL="457200" lvl="0" indent="-330200" algn="l" rtl="0">
              <a:spcBef>
                <a:spcPts val="400"/>
              </a:spcBef>
              <a:spcAft>
                <a:spcPts val="0"/>
              </a:spcAft>
              <a:buClr>
                <a:schemeClr val="dk1"/>
              </a:buClr>
              <a:buSzPts val="2000"/>
              <a:buFont typeface="Calibri"/>
              <a:buNone/>
            </a:pPr>
            <a:endParaRPr sz="2000">
              <a:solidFill>
                <a:srgbClr val="231F20"/>
              </a:solidFill>
              <a:latin typeface="Calibri"/>
              <a:ea typeface="Calibri"/>
              <a:cs typeface="Calibri"/>
              <a:sym typeface="Calibri"/>
            </a:endParaRPr>
          </a:p>
        </p:txBody>
      </p:sp>
      <p:pic>
        <p:nvPicPr>
          <p:cNvPr id="137" name="Google Shape;137;p6"/>
          <p:cNvPicPr preferRelativeResize="0"/>
          <p:nvPr/>
        </p:nvPicPr>
        <p:blipFill rotWithShape="1">
          <a:blip r:embed="rId3">
            <a:alphaModFix/>
          </a:blip>
          <a:srcRect/>
          <a:stretch/>
        </p:blipFill>
        <p:spPr>
          <a:xfrm>
            <a:off x="733425" y="995362"/>
            <a:ext cx="7953375" cy="4867275"/>
          </a:xfrm>
          <a:prstGeom prst="rect">
            <a:avLst/>
          </a:prstGeom>
          <a:noFill/>
          <a:ln>
            <a:noFill/>
          </a:ln>
        </p:spPr>
      </p:pic>
      <p:pic>
        <p:nvPicPr>
          <p:cNvPr id="5" name="Google Shape;96;p1">
            <a:extLst>
              <a:ext uri="{FF2B5EF4-FFF2-40B4-BE49-F238E27FC236}">
                <a16:creationId xmlns:a16="http://schemas.microsoft.com/office/drawing/2014/main" id="{B0046FCF-A3B0-4700-802F-691EE01FFDD0}"/>
              </a:ext>
            </a:extLst>
          </p:cNvPr>
          <p:cNvPicPr preferRelativeResize="0"/>
          <p:nvPr/>
        </p:nvPicPr>
        <p:blipFill rotWithShape="1">
          <a:blip r:embed="rId4">
            <a:alphaModFix/>
          </a:blip>
          <a:srcRect/>
          <a:stretch/>
        </p:blipFill>
        <p:spPr>
          <a:xfrm>
            <a:off x="7435133" y="177090"/>
            <a:ext cx="1578401" cy="7835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41"/>
        <p:cNvGrpSpPr/>
        <p:nvPr/>
      </p:nvGrpSpPr>
      <p:grpSpPr>
        <a:xfrm>
          <a:off x="0" y="0"/>
          <a:ext cx="0" cy="0"/>
          <a:chOff x="0" y="0"/>
          <a:chExt cx="0" cy="0"/>
        </a:xfrm>
      </p:grpSpPr>
      <p:sp>
        <p:nvSpPr>
          <p:cNvPr id="142" name="Google Shape;142;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FF0000"/>
              </a:buClr>
              <a:buSzPts val="3200"/>
              <a:buFont typeface="Calibri"/>
              <a:buNone/>
            </a:pPr>
            <a:r>
              <a:rPr lang="en-IN" dirty="0"/>
              <a:t>      Types of Non-verbal Communication</a:t>
            </a:r>
            <a:endParaRPr dirty="0"/>
          </a:p>
        </p:txBody>
      </p:sp>
      <p:pic>
        <p:nvPicPr>
          <p:cNvPr id="143" name="Google Shape;143;p7"/>
          <p:cNvPicPr preferRelativeResize="0">
            <a:picLocks noGrp="1"/>
          </p:cNvPicPr>
          <p:nvPr>
            <p:ph type="body" idx="1"/>
          </p:nvPr>
        </p:nvPicPr>
        <p:blipFill rotWithShape="1">
          <a:blip r:embed="rId3">
            <a:alphaModFix/>
          </a:blip>
          <a:srcRect/>
          <a:stretch/>
        </p:blipFill>
        <p:spPr>
          <a:xfrm>
            <a:off x="827584" y="1124744"/>
            <a:ext cx="7859216" cy="4680744"/>
          </a:xfrm>
          <a:prstGeom prst="rect">
            <a:avLst/>
          </a:prstGeom>
          <a:noFill/>
          <a:ln>
            <a:noFill/>
          </a:ln>
        </p:spPr>
      </p:pic>
      <p:pic>
        <p:nvPicPr>
          <p:cNvPr id="4" name="Google Shape;96;p1">
            <a:extLst>
              <a:ext uri="{FF2B5EF4-FFF2-40B4-BE49-F238E27FC236}">
                <a16:creationId xmlns:a16="http://schemas.microsoft.com/office/drawing/2014/main" id="{8330C6EF-98FE-474A-8317-44A4C58948EA}"/>
              </a:ext>
            </a:extLst>
          </p:cNvPr>
          <p:cNvPicPr preferRelativeResize="0"/>
          <p:nvPr/>
        </p:nvPicPr>
        <p:blipFill rotWithShape="1">
          <a:blip r:embed="rId4">
            <a:alphaModFix/>
          </a:blip>
          <a:srcRect/>
          <a:stretch/>
        </p:blipFill>
        <p:spPr>
          <a:xfrm>
            <a:off x="7435133" y="177090"/>
            <a:ext cx="1578401" cy="7835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47"/>
        <p:cNvGrpSpPr/>
        <p:nvPr/>
      </p:nvGrpSpPr>
      <p:grpSpPr>
        <a:xfrm>
          <a:off x="0" y="0"/>
          <a:ext cx="0" cy="0"/>
          <a:chOff x="0" y="0"/>
          <a:chExt cx="0" cy="0"/>
        </a:xfrm>
      </p:grpSpPr>
      <p:sp>
        <p:nvSpPr>
          <p:cNvPr id="148" name="Google Shape;148;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Visual Communication</a:t>
            </a:r>
            <a:endParaRPr/>
          </a:p>
        </p:txBody>
      </p:sp>
      <p:sp>
        <p:nvSpPr>
          <p:cNvPr id="149" name="Google Shape;149;p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1800"/>
              <a:buChar char="•"/>
            </a:pPr>
            <a:r>
              <a:rPr lang="en-IN" sz="1800" b="0" i="0" u="none" strike="noStrike">
                <a:latin typeface="Bookman Old Style"/>
                <a:ea typeface="Bookman Old Style"/>
                <a:cs typeface="Bookman Old Style"/>
                <a:sym typeface="Bookman Old Style"/>
              </a:rPr>
              <a:t>Visual communication proves to be effective since it involves interchanging messages only through images or pictures and therefore, you do not need to know any particular language for understanding it. It is simple and remains consistent across different places.</a:t>
            </a:r>
            <a:endParaRPr/>
          </a:p>
        </p:txBody>
      </p:sp>
      <p:pic>
        <p:nvPicPr>
          <p:cNvPr id="4" name="Google Shape;96;p1">
            <a:extLst>
              <a:ext uri="{FF2B5EF4-FFF2-40B4-BE49-F238E27FC236}">
                <a16:creationId xmlns:a16="http://schemas.microsoft.com/office/drawing/2014/main" id="{531C5C15-4384-41D0-92D1-40EEE544A2DE}"/>
              </a:ext>
            </a:extLst>
          </p:cNvPr>
          <p:cNvPicPr preferRelativeResize="0"/>
          <p:nvPr/>
        </p:nvPicPr>
        <p:blipFill rotWithShape="1">
          <a:blip r:embed="rId3">
            <a:alphaModFix/>
          </a:blip>
          <a:srcRect/>
          <a:stretch/>
        </p:blipFill>
        <p:spPr>
          <a:xfrm>
            <a:off x="7435133" y="177090"/>
            <a:ext cx="1578401" cy="78357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343</Words>
  <Application>Microsoft Office PowerPoint</Application>
  <PresentationFormat>On-screen Show (4:3)</PresentationFormat>
  <Paragraphs>55</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Bookman Old Style</vt:lpstr>
      <vt:lpstr>Calibri</vt:lpstr>
      <vt:lpstr>Office Theme</vt:lpstr>
      <vt:lpstr>Communication Skills</vt:lpstr>
      <vt:lpstr>Learning Outcome of this Session</vt:lpstr>
      <vt:lpstr>Introduction</vt:lpstr>
      <vt:lpstr>Importance of Non-verbal Communication</vt:lpstr>
      <vt:lpstr>Non-verbal Communication</vt:lpstr>
      <vt:lpstr>Non- Verbal Communication</vt:lpstr>
      <vt:lpstr>        Types of Non-verbal Communication</vt:lpstr>
      <vt:lpstr>      Types of Non-verbal Communication</vt:lpstr>
      <vt:lpstr>Visual Communication</vt:lpstr>
      <vt:lpstr>Examples of Visual Communication</vt:lpstr>
      <vt:lpstr>Home Assignment</vt:lpstr>
      <vt:lpstr>Home Assignment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Skills</dc:title>
  <dc:creator>ashish</dc:creator>
  <cp:lastModifiedBy>GITASHREE NAYAK</cp:lastModifiedBy>
  <cp:revision>2</cp:revision>
  <dcterms:created xsi:type="dcterms:W3CDTF">2020-06-19T05:51:45Z</dcterms:created>
  <dcterms:modified xsi:type="dcterms:W3CDTF">2022-04-19T05:20:46Z</dcterms:modified>
</cp:coreProperties>
</file>